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sldIdLst>
    <p:sldId id="261" r:id="rId3"/>
    <p:sldId id="256" r:id="rId4"/>
    <p:sldId id="259" r:id="rId5"/>
    <p:sldId id="257" r:id="rId6"/>
    <p:sldId id="260" r:id="rId7"/>
    <p:sldId id="262" r:id="rId8"/>
    <p:sldId id="258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-140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669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965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2597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838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4978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0280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413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068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95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006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5794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4415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84556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625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382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12150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585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479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5876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6660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11067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721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180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14239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4857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94776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468045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8092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994947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2557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4612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A9A7C-4C27-484E-8139-0B2B0C3AC90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12.11.2018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DB41D-62AD-457E-9DF8-67A63C37F91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622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5756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2DC23-1863-4409-AEA0-1D6592B0B1FE}" type="datetimeFigureOut">
              <a:rPr lang="ru-RU" smtClean="0"/>
              <a:t>12.11.2018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9FAEC0F-1F95-4B47-BE12-BF47DE68FE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885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4522" y="120757"/>
            <a:ext cx="8401616" cy="1380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Портфолио</a:t>
            </a:r>
            <a:endParaRPr lang="ru-RU" sz="36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Воспитателя</a:t>
            </a:r>
            <a:endParaRPr lang="ru-RU" sz="3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F:\IMG_028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20" t="21078" r="25975" b="53584"/>
          <a:stretch/>
        </p:blipFill>
        <p:spPr bwMode="auto">
          <a:xfrm>
            <a:off x="4008274" y="1339748"/>
            <a:ext cx="2594113" cy="275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55600" y="4327556"/>
            <a:ext cx="11226800" cy="1775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Муниципального автономного дошкольного образовательного 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учреждения </a:t>
            </a:r>
            <a:r>
              <a:rPr lang="ru-RU" sz="24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детский сад </a:t>
            </a:r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«Ёлочка»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48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Телегиной Елены Ивановны</a:t>
            </a:r>
            <a:endParaRPr lang="ru-RU" sz="48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30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6047" y="0"/>
            <a:ext cx="9641941" cy="645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Визитная карточка</a:t>
            </a:r>
            <a:endParaRPr lang="ru-RU" sz="3200" b="1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Ф.И.О. 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Телегина Елена Ивановна.</a:t>
            </a:r>
            <a:endParaRPr lang="ru-RU" sz="28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Дата рождения: 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 июня 1966 </a:t>
            </a: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года.</a:t>
            </a:r>
            <a:endParaRPr lang="ru-RU" sz="28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Воспитатель МАДОУ детский сад 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«Ёлочка».</a:t>
            </a:r>
            <a:endParaRPr lang="ru-RU" sz="28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Адрес: Нижегородская область, </a:t>
            </a:r>
            <a:r>
              <a:rPr lang="ru-RU" sz="2800" b="1" i="1" dirty="0" err="1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Дальнеконстантиновский</a:t>
            </a: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район, </a:t>
            </a:r>
            <a:r>
              <a:rPr lang="ru-RU" sz="28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пос. ст. </a:t>
            </a:r>
            <a:r>
              <a:rPr lang="ru-RU" sz="2800" b="1" i="1" dirty="0" err="1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Суроватиха</a:t>
            </a:r>
            <a:r>
              <a:rPr lang="ru-RU" sz="28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ул. Ломоносова, д.8 кв.2.</a:t>
            </a:r>
            <a:endParaRPr lang="ru-RU" sz="2800" b="1" i="1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5.Образование:</a:t>
            </a:r>
            <a:r>
              <a:rPr lang="ru-RU" sz="28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Федеральное государственное бюдже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тное </a:t>
            </a:r>
            <a:r>
              <a:rPr lang="ru-RU" sz="2800" b="1" i="1" dirty="0" smtClean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учреждение высшего профессионального образования «Нижегородский государственный университет им. Н.И. Лобачевского», 2013 год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Категория: высшая</a:t>
            </a:r>
            <a:endParaRPr lang="ru-RU" sz="28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Год начала работы в данном учреждении: </a:t>
            </a:r>
            <a:r>
              <a:rPr lang="ru-RU" sz="28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1986 год.</a:t>
            </a:r>
            <a:endParaRPr lang="ru-RU" sz="28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88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7897" y="371192"/>
            <a:ext cx="752343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Моё педагогическое кредо</a:t>
            </a:r>
          </a:p>
          <a:p>
            <a:pPr algn="ctr"/>
            <a:r>
              <a:rPr lang="ru-RU" sz="5400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«Делай великое, пока оно еще мало, потому что все великое начинается с малого»</a:t>
            </a:r>
            <a:endParaRPr lang="ru-RU" sz="5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11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8684" y="542705"/>
            <a:ext cx="5514902" cy="5336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5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Самообразование</a:t>
            </a:r>
            <a:endParaRPr lang="ru-RU" sz="5400" dirty="0" smtClean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по самообразованию:</a:t>
            </a:r>
            <a:endParaRPr lang="ru-RU" sz="3600" dirty="0" smtClean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i="1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«Патриотическое воспитание </a:t>
            </a:r>
            <a:r>
              <a:rPr lang="ru-RU" sz="3600" b="1" i="1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старших дошкольников посредством проектного метода»</a:t>
            </a:r>
            <a:endParaRPr lang="ru-RU" sz="3600" dirty="0">
              <a:solidFill>
                <a:srgbClr val="00B05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0" t="12702" r="22945"/>
          <a:stretch/>
        </p:blipFill>
        <p:spPr>
          <a:xfrm>
            <a:off x="1395430" y="1806273"/>
            <a:ext cx="4032447" cy="367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8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8966" y="488887"/>
            <a:ext cx="774071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Повышение </a:t>
            </a:r>
            <a:r>
              <a:rPr lang="ru-RU" sz="4800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уровня квалификации </a:t>
            </a:r>
            <a:endParaRPr lang="ru-RU" sz="48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Прошла курсы повышения квалификации ГБОУ </a:t>
            </a:r>
            <a:r>
              <a:rPr lang="ru-RU" sz="3200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ДПО «Нижегородский институт развития образования» по программе «Современные педагогические технологии развития ребенка в разных видах детской деятельности в логике реализации требований ФГОС ДО», 72 </a:t>
            </a:r>
            <a:r>
              <a:rPr lang="ru-RU" sz="3200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часа в 2017 году.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03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23592" y="1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Транслируемость практических достижений профессиональной деятельности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Calibri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31504" y="836712"/>
            <a:ext cx="7632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Уровень ДОУ:</a:t>
            </a:r>
          </a:p>
          <a:p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Обмен опытом с коллегами ДОУ  </a:t>
            </a:r>
          </a:p>
          <a:p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Открытый показ образовательной деятельности с детьми по  познавательному развитию</a:t>
            </a:r>
          </a:p>
          <a:p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Презентация опыта работы на педсовете</a:t>
            </a:r>
          </a:p>
          <a:p>
            <a:pPr>
              <a:buFont typeface="Wingdings" pitchFamily="2" charset="2"/>
              <a:buChar char="Ø"/>
            </a:pPr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Муниципальный уровень:</a:t>
            </a:r>
          </a:p>
          <a:p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Выступление на РМО воспитателей </a:t>
            </a:r>
            <a:r>
              <a:rPr lang="ru-RU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Дальнеконстантиновского</a:t>
            </a:r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района «Воспитание патриотических чувств у старших дошкольников»</a:t>
            </a:r>
          </a:p>
          <a:p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Публикации в районной газете «Родная земля»</a:t>
            </a:r>
          </a:p>
          <a:p>
            <a:pPr>
              <a:buFont typeface="Wingdings" pitchFamily="2" charset="2"/>
              <a:buChar char="Ø"/>
            </a:pPr>
            <a:r>
              <a:rPr lang="ru-RU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Федеральный уровень:</a:t>
            </a:r>
          </a:p>
          <a:p>
            <a:r>
              <a:rPr lang="ru-RU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Участник Всероссийского фестиваля педагогического творчества, проводимого Ассоциацией творческих педагогов России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6255" y="4216218"/>
            <a:ext cx="1844730" cy="2536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224" y="4219960"/>
            <a:ext cx="1792660" cy="2532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241" y="4264650"/>
            <a:ext cx="1813162" cy="248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339" y="4264650"/>
            <a:ext cx="1810916" cy="248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730" y="4228352"/>
            <a:ext cx="1790700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280" y="477054"/>
            <a:ext cx="1453720" cy="20551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37" y="190124"/>
            <a:ext cx="1298503" cy="18367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88" y="2392165"/>
            <a:ext cx="1323764" cy="187248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8837" y="2735842"/>
            <a:ext cx="1435868" cy="20172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4" y="4508626"/>
            <a:ext cx="1541746" cy="2181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7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2016" y="126749"/>
            <a:ext cx="9415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Развивающая предметно-пространственная среда</a:t>
            </a:r>
            <a:endParaRPr lang="ru-RU" sz="36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G:\аттестация ноябрь\ТЕЛЕГИНА\фото патр.уголок\SAM_2946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5" t="31941" r="6419"/>
          <a:stretch/>
        </p:blipFill>
        <p:spPr bwMode="auto">
          <a:xfrm>
            <a:off x="1079794" y="1877821"/>
            <a:ext cx="2820123" cy="1951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elo4ka\Desktop\фото ст.гр\SAM_299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70"/>
          <a:stretch/>
        </p:blipFill>
        <p:spPr bwMode="auto">
          <a:xfrm>
            <a:off x="6406102" y="1877821"/>
            <a:ext cx="2901604" cy="195169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elo4ka\Desktop\фото ст.гр\SAM_2983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35" r="3772"/>
          <a:stretch/>
        </p:blipFill>
        <p:spPr bwMode="auto">
          <a:xfrm>
            <a:off x="1079794" y="4160279"/>
            <a:ext cx="2795089" cy="1916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elo4ka\Desktop\фото ст.гр\SAM_299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7" r="6420"/>
          <a:stretch/>
        </p:blipFill>
        <p:spPr bwMode="auto">
          <a:xfrm>
            <a:off x="6406102" y="4160278"/>
            <a:ext cx="2928021" cy="191680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980885" y="1433172"/>
            <a:ext cx="30719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Патриотический уголок в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группе</a:t>
            </a:r>
            <a:endParaRPr lang="ru-RU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99949" y="1446723"/>
            <a:ext cx="46859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Наглядные пособия и альбомы для рассматривания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406102" y="6077080"/>
            <a:ext cx="30192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«Тряпичная кукла»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80885" y="6126739"/>
            <a:ext cx="27700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 семьи</a:t>
            </a:r>
          </a:p>
        </p:txBody>
      </p:sp>
    </p:spTree>
    <p:extLst>
      <p:ext uri="{BB962C8B-B14F-4D97-AF65-F5344CB8AC3E}">
        <p14:creationId xmlns:p14="http://schemas.microsoft.com/office/powerpoint/2010/main" val="405477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9576" y="260648"/>
            <a:ext cx="763284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6"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Организация взаимодействия с детьми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1541628" y="809552"/>
            <a:ext cx="3024336" cy="1224136"/>
          </a:xfrm>
          <a:prstGeom prst="ellipse">
            <a:avLst/>
          </a:prstGeom>
          <a:solidFill>
            <a:srgbClr val="FF9609"/>
          </a:solidFill>
          <a:ln>
            <a:solidFill>
              <a:srgbClr val="FF9609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Праздники, встречи с интересными людьми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327" y="2256791"/>
            <a:ext cx="4529152" cy="254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97" b="3341"/>
          <a:stretch/>
        </p:blipFill>
        <p:spPr bwMode="auto">
          <a:xfrm>
            <a:off x="6032378" y="1050704"/>
            <a:ext cx="4324108" cy="2466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378" y="3665050"/>
            <a:ext cx="4228116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38705" y="5033202"/>
            <a:ext cx="42083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подполковником Российской армии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34249" y="6428840"/>
            <a:ext cx="29658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Поздравление тружеников тыла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84033" y="693111"/>
            <a:ext cx="3620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Встреча с отцом Иоанном на Пасху</a:t>
            </a:r>
          </a:p>
        </p:txBody>
      </p:sp>
    </p:spTree>
    <p:extLst>
      <p:ext uri="{BB962C8B-B14F-4D97-AF65-F5344CB8AC3E}">
        <p14:creationId xmlns:p14="http://schemas.microsoft.com/office/powerpoint/2010/main" val="253586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7568" y="404664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Взаимодействие с семьями воспитанников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4"/>
          <a:stretch/>
        </p:blipFill>
        <p:spPr bwMode="auto">
          <a:xfrm>
            <a:off x="6096000" y="1150005"/>
            <a:ext cx="3550581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Рисунок 12" descr="D:\Фотографии\SAM_280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30"/>
          <a:stretch/>
        </p:blipFill>
        <p:spPr bwMode="auto">
          <a:xfrm>
            <a:off x="835218" y="1077997"/>
            <a:ext cx="3619872" cy="22322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46" y="3958317"/>
            <a:ext cx="3744416" cy="281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945" y="3818364"/>
            <a:ext cx="3646487" cy="273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08977" y="3291081"/>
            <a:ext cx="16330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Трудовой десант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561" y="3460358"/>
            <a:ext cx="318920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развлечение с папами</a:t>
            </a:r>
          </a:p>
        </p:txBody>
      </p:sp>
    </p:spTree>
    <p:extLst>
      <p:ext uri="{BB962C8B-B14F-4D97-AF65-F5344CB8AC3E}">
        <p14:creationId xmlns:p14="http://schemas.microsoft.com/office/powerpoint/2010/main" val="366117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2646"/>
            <a:ext cx="103330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ОТЗЫВЫ О РАБОТЕ И</a:t>
            </a:r>
            <a:r>
              <a:rPr kumimoji="0" lang="ru-RU" sz="4400" b="0" i="0" u="none" strike="noStrike" kern="0" cap="none" spc="0" normalizeH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МОИ НАГРАДЫ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8771" y="1201202"/>
            <a:ext cx="2590068" cy="36626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919" y="1665952"/>
            <a:ext cx="2204675" cy="31176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376889" y="3032526"/>
            <a:ext cx="2476584" cy="3502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55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</TotalTime>
  <Words>301</Words>
  <Application>Microsoft Office PowerPoint</Application>
  <PresentationFormat>Произвольный</PresentationFormat>
  <Paragraphs>44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Аспект</vt:lpstr>
      <vt:lpstr>1_Аспект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specialist</dc:creator>
  <cp:lastModifiedBy>elo4ka</cp:lastModifiedBy>
  <cp:revision>7</cp:revision>
  <dcterms:created xsi:type="dcterms:W3CDTF">2018-11-12T05:12:47Z</dcterms:created>
  <dcterms:modified xsi:type="dcterms:W3CDTF">2018-11-12T11:11:33Z</dcterms:modified>
</cp:coreProperties>
</file>